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F930E-A9BE-407B-8B2A-16BE3B432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D327A-FF80-43A7-B95E-ADF07A9FB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B7B11-C3C6-484D-A3D3-4AF2039C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BE93B-440C-400B-B157-FA614608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2DF10-0C4B-485D-BCC7-6954B917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1CE88-C53A-4C00-A87D-613CEE15B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D3FE4-3676-45A9-90D0-011C19520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A0942-44CB-48AE-A829-ED80A2EC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C8C04-7C30-472F-B0A0-0A9A4FB71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23671-8612-4570-86D3-B31A79A2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0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A74215-26C6-4DD8-8D53-17FBAF139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324C9-9ECA-4084-8113-97961DD2A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AF582-ADC4-4E0D-849B-9FCFCB787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AAC56-B256-4485-9120-8B9411FF2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9445C-0FAD-4D9B-BDE2-CA22BF5D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1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A7D5-C753-4A51-BD2D-340989683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EAB80-60FE-4001-A42C-356286E7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61834-A134-4627-A9FC-0C224529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4C03A-9F90-41BB-8414-EEAE21D6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E79C7-B2F2-4735-B730-CE18B0D6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050A-C30C-4FDA-9646-17CA6E183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ABA54-E6EE-4A05-AFAC-D147D0BBA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07C99-612F-417E-A577-4C3420AD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9ADB8-BEBE-4A33-A46E-39548F78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5262C-9FC4-4ED1-BFD2-374FC5B6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7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AE3F4-75F2-4DA8-8BE6-6793C9D2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8E85-1AD3-4BC0-B1AF-7B4B28736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723F2-BC26-456F-A490-45DF354F1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70B0D-534D-4982-B26F-4B3A8039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16820-CFE3-4579-B32D-375B0849D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FDCD1-6D06-46DC-880F-FE4FB95A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8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598F-3F68-42FF-BBDB-ECE74EBE9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2CB66-F3A7-4215-A1D4-94E59C874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B78BA-0008-4A94-B4DB-CDF962F92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41DF9-46DC-48FE-87AF-A7859199D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C58035-595F-4F12-AFB2-3D55D2842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6EE73A-1937-4C34-987D-B22C8E05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BED8D-94AB-4634-9C50-846D52550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2D5CE-0BCF-4522-A907-AB54AE6C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8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2F27-ABE2-40A2-8C21-218A9E597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E0258-7454-4D94-832F-793F1D7B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0D04F-A47F-4BE9-A333-95A89A92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A1CAE-02FF-46A9-B576-65021A3A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3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316D5-F970-4CA4-B712-CC7DDA3D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9CF26-1CB6-4C02-8F06-54DBC53D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D4C02-B122-41AF-87C4-A38A03E8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5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59698-089B-4872-BE73-C261AC01F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A3E09-B5F9-4C61-B690-EF7DC4C1F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B9E28-A9FF-4918-9C08-D16BA4B15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7ED42-756E-42CB-902C-F9093E05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A73D6-1725-4D1C-84C9-ADF6C5E6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94634-2C7F-4CBB-A789-D3EC1D8A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2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DA1B-857F-4182-BC6A-4C2BC883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54ED7-D943-4C97-B8BF-7FB510DE6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4331D-E893-4918-8AEA-B660E0BDC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EE4B7-F3BB-4001-9AC5-A9A627AF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E9841-FED2-4C6D-B5B0-E92C7774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9C5CE-2BB4-4D4D-99D0-E4C7B557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8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457DCF-B410-41A4-8A23-6CECF098E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B28F9-A00B-43F8-A99A-7E7B531C0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A17AC-4A35-4C2A-92B8-4F93E9EA4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2EE7C-640E-494C-9037-C5F713BD74F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A895C-8305-4339-ABB4-92FBBFB3C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35FBC-DA85-45CC-B787-08ED9E2E5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A4E56-8D0E-4AE9-9157-1A66C2AC9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social/main.jsp?catId=1437&amp;langId=r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0D4F-EC10-451D-BD4C-39DDEE03E6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Discriminarea</a:t>
            </a:r>
            <a:r>
              <a:rPr lang="en-US" dirty="0"/>
              <a:t> la </a:t>
            </a:r>
            <a:r>
              <a:rPr lang="en-US" dirty="0" err="1"/>
              <a:t>locul</a:t>
            </a:r>
            <a:r>
              <a:rPr lang="en-US" dirty="0"/>
              <a:t> de </a:t>
            </a:r>
            <a:r>
              <a:rPr lang="en-US" dirty="0" err="1"/>
              <a:t>munca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C6EFD-4D41-46C4-BC3C-AF34ECC5C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D59BF2-423C-4C8F-9590-D40CE19A2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7F15F4-55DE-4253-B701-E8E9315AB5F9}"/>
              </a:ext>
            </a:extLst>
          </p:cNvPr>
          <p:cNvGrpSpPr>
            <a:grpSpLocks/>
          </p:cNvGrpSpPr>
          <p:nvPr/>
        </p:nvGrpSpPr>
        <p:grpSpPr bwMode="auto">
          <a:xfrm>
            <a:off x="745489" y="104775"/>
            <a:ext cx="10945767" cy="727710"/>
            <a:chOff x="1380" y="556"/>
            <a:chExt cx="9314" cy="114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FF4F909-E553-4DCE-8670-8C0A32717B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0" y="556"/>
              <a:ext cx="5334" cy="1146"/>
              <a:chOff x="1380" y="556"/>
              <a:chExt cx="5334" cy="1146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67D2CD33-A674-4140-BB5A-ACA26B2CD27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0" y="568"/>
                <a:ext cx="1428" cy="11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602D544-655C-4170-9E63-5673F943D4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" y="556"/>
                <a:ext cx="1134" cy="11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5D8516B-A32A-4FA0-AA39-B911A73CC8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0" y="556"/>
              <a:ext cx="1184" cy="1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BEDBD0C-CBBC-4275-98C1-43578D09003A}"/>
              </a:ext>
            </a:extLst>
          </p:cNvPr>
          <p:cNvSpPr txBox="1"/>
          <p:nvPr/>
        </p:nvSpPr>
        <p:spPr>
          <a:xfrm>
            <a:off x="989044" y="1030288"/>
            <a:ext cx="107022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TehniCOOL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mbunatatirea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accesului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nvatare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mediul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real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nvatamântului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tehnic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judetul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Ialomita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Cod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131144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77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10C8-A362-40B7-AAD5-F145A0FF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DA848-85F2-4842-A722-E1A789DA2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Legislația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interzice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discriminarea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locul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muncă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pe motive de </a:t>
            </a:r>
          </a:p>
          <a:p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vârstă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sex,</a:t>
            </a:r>
          </a:p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handicap,</a:t>
            </a:r>
          </a:p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origine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etnică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rasială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religie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convingeri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orientare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sexuală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Legislația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nivelul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stabilește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niveluri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minime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protecție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toți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cei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lucrează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9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7440-B486-47FC-8A72-A8DD4B854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A145-E8EA-4647-96BD-D7F7FFD0A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Aveți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dreptul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 </a:t>
            </a:r>
          </a:p>
          <a:p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egalitate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tratament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în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ceea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privește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recrutarea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condițiile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muncă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promovarea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remunerarea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accesul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formare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profesională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pensiile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ocupaționale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și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concedierea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8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E0B47-C75B-461D-88EA-25312050D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 tip de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discriminare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poate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exista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locul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muncă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2557F-724F-496A-BC99-878B67FA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Legislația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acoperă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situații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Discriminarea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atunci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când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angajator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tratează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persoană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rău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decât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celelalte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într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situație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comparabilă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în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raport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șase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motive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menționate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sus. Un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refuzul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angaja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persoană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pentru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are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peste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35 de ani.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Discriminarea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indirectă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atunci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când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practică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politică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care se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aplică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tuturor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persoanelor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are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efect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negativ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asupra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unora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dintre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Aceste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măsuri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neutre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prima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vedere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de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fapt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discriminează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anumite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persoane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De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normele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punere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în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aplicare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care sunt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nefavorabile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pentru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lucrătorii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fracțiune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pot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indirect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femeile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deoarece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majoritatea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lucrătorilor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fracțiune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normă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sunt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femei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4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91745-A0BD-4F0B-B010-D226443E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3986-2B19-4E8A-9F12-6A276D558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Hărțuirea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altă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discriminare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locul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muncă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Este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vorba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un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comportament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indezirabil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agresiv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altă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natură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care are ca scop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efect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crearea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unui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mediu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intimidare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ostil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degradant,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umilitor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ofensator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De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exemplu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atunci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când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superiorul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colegii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spun glume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privind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orientarea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sexuală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față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cu un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coleg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homosexual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colegă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lesbiană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2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8CF8F-59ED-49A3-B06A-BCD75CF53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4FF6B-E3A2-49B0-B44D-10A998DD0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Instigarea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discriminare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se produce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atunci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când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persoană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incită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alta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discrimineze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terță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De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în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cazul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în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care un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angajator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cere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unei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agenții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muncă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temporară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găsească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doar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lucrători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vârsta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sub 40 de ani.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Victimizarea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atunci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când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persoană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suferă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consecințe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negative ca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urmare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faptului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denunțat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 act de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discriminare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De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în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cazul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în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care 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persoană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fost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concediată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nu 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fost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promovată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deoarece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depus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plângere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împotriva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superiorului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său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Sursa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https://ec.europa.eu/social/main.jsp?catId=1437&amp;langId=ro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24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A28D2-9F84-4A42-BF4A-FF310130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40F6E-C937-46E1-B9A2-CC8A5C7F9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Conform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Legii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151/2020 (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care se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modifica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CM),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interzisă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orice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discriminare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directă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indirectă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față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de un salariat,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discriminare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asociere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hărțuire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faptă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victimizare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bazată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pe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criteriul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rasă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cetățenie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etnie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culoare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limbă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religie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origine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socială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trăsături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genetice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sex,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orientare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sexuală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vârstă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handicap,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boală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cronică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necontagioasă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infectare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cu HIV,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opțiune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politică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situație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responsabilitate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familială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apartenență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ori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activitate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sindicală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apartenență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la o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categorie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defavorizată</a:t>
            </a:r>
            <a:r>
              <a:rPr lang="en-US" dirty="0">
                <a:solidFill>
                  <a:srgbClr val="111111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4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90D7-C243-41CF-841F-D2985B1A9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2DEFC-9B24-49FA-A6A1-6B1D525F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Referitor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discriminarea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indirectă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Legea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nr. 151/2020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prevede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incadreaza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acestui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concept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orice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prevedere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acțiune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criteriu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practică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aparent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neutră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care are ca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efect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dezavantajarea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unei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persoane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față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o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altă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persoană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baza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unuia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dintre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criteriile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menționate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afară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cazul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care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acea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prevedere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acțiune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criteriu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practică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justifică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mod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obiectiv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printr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-un scop legitim,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dacă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mijloacele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atingere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acelui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scop sunt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proporționale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adecvate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necesare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rgbClr val="11111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Elaborat</a:t>
            </a:r>
            <a:r>
              <a:rPr lang="en-US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>
                <a:solidFill>
                  <a:srgbClr val="1111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Ovidiu Cioclov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2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613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Discriminarea la locul de munca</vt:lpstr>
      <vt:lpstr>PowerPoint Presentation</vt:lpstr>
      <vt:lpstr>PowerPoint Presentation</vt:lpstr>
      <vt:lpstr>Ce tip de discriminare poate exista la locul de muncă?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Discriminarea la locul de munca</dc:title>
  <dc:creator>Ovidiu Cioclov</dc:creator>
  <cp:lastModifiedBy>Ovidiu Cioclov</cp:lastModifiedBy>
  <cp:revision>3</cp:revision>
  <dcterms:created xsi:type="dcterms:W3CDTF">2021-02-15T08:47:20Z</dcterms:created>
  <dcterms:modified xsi:type="dcterms:W3CDTF">2021-02-15T10:52:13Z</dcterms:modified>
</cp:coreProperties>
</file>